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157"/>
    <p:restoredTop sz="94674"/>
  </p:normalViewPr>
  <p:slideViewPr>
    <p:cSldViewPr snapToGrid="0">
      <p:cViewPr varScale="1">
        <p:scale>
          <a:sx n="114" d="100"/>
          <a:sy n="114" d="100"/>
        </p:scale>
        <p:origin x="176" y="5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ac62e263a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ac62e263a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ac62e263a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ac62e263a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ac62e263a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ac62e263a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ac62e263a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ac62e263a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ac62e263a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ac62e263a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ac62e263a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ac62e263a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ac62e263a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ac62e263a2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bird.org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616905" y="1833101"/>
            <a:ext cx="591019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Türkiye</a:t>
            </a:r>
            <a:r>
              <a:rPr lang="e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Gediz</a:t>
            </a:r>
            <a:r>
              <a:rPr lang="e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Delta </a:t>
            </a: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Büyük</a:t>
            </a:r>
            <a:r>
              <a:rPr lang="e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Flamingolar</a:t>
            </a:r>
            <a:r>
              <a:rPr lang="e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</a:t>
            </a:r>
            <a:r>
              <a:rPr lang="e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Tepeli</a:t>
            </a:r>
            <a:r>
              <a:rPr lang="e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Dalmaçyalı</a:t>
            </a:r>
            <a:r>
              <a:rPr lang="e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Pelikan</a:t>
            </a:r>
            <a:r>
              <a:rPr lang="e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Konum</a:t>
            </a:r>
            <a:r>
              <a:rPr lang="e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</a:t>
            </a:r>
            <a:r>
              <a:rPr lang="e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Sıklık</a:t>
            </a:r>
            <a:r>
              <a:rPr lang="e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Durumları</a:t>
            </a:r>
            <a:endParaRPr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DA14BB-FA53-2CD9-BE84-EAD0F33FE5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785" b="9841"/>
          <a:stretch/>
        </p:blipFill>
        <p:spPr>
          <a:xfrm>
            <a:off x="2438789" y="96512"/>
            <a:ext cx="4129962" cy="495047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B6BCDA-3683-FDB4-7531-88685A43F8E3}"/>
              </a:ext>
            </a:extLst>
          </p:cNvPr>
          <p:cNvSpPr/>
          <p:nvPr/>
        </p:nvSpPr>
        <p:spPr>
          <a:xfrm>
            <a:off x="5355771" y="3937518"/>
            <a:ext cx="447870" cy="5971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3116181" y="2285400"/>
            <a:ext cx="306068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Büyük</a:t>
            </a:r>
            <a:r>
              <a:rPr 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Flamingo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Screenshot 2025-12-01 at 7.39.0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063" y="786076"/>
            <a:ext cx="8161874" cy="357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 title="Screenshot 2025-12-01 at 7.40.01 PM.png"/>
          <p:cNvPicPr preferRelativeResize="0"/>
          <p:nvPr/>
        </p:nvPicPr>
        <p:blipFill rotWithShape="1">
          <a:blip r:embed="rId3">
            <a:alphaModFix/>
          </a:blip>
          <a:srcRect t="9890"/>
          <a:stretch/>
        </p:blipFill>
        <p:spPr>
          <a:xfrm>
            <a:off x="677338" y="1026367"/>
            <a:ext cx="7789327" cy="3471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2222489" y="2299950"/>
            <a:ext cx="4699022" cy="5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Tepeli (</a:t>
            </a:r>
            <a:r>
              <a:rPr lang="tr-T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Dalmaçyalı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Pelikan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 title="Screenshot 2025-12-01 at 7.43.11 PM.png"/>
          <p:cNvPicPr preferRelativeResize="0"/>
          <p:nvPr/>
        </p:nvPicPr>
        <p:blipFill rotWithShape="1">
          <a:blip r:embed="rId3">
            <a:alphaModFix/>
          </a:blip>
          <a:srcRect t="9978"/>
          <a:stretch/>
        </p:blipFill>
        <p:spPr>
          <a:xfrm>
            <a:off x="1346200" y="1119673"/>
            <a:ext cx="6451600" cy="32661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 title="Screenshot 2025-12-01 at 7.44.0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6125" y="152400"/>
            <a:ext cx="561174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91AA5-6C50-6947-068A-D8660EB8E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/>
              <a:t>Kaynakça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7039A5-8F83-075D-28C3-B0058E0896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chemeClr val="tx1"/>
                </a:solidFill>
                <a:effectLst/>
              </a:rPr>
              <a:t>eBird</a:t>
            </a: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 (Cornell Lab of Ornithology).</a:t>
            </a:r>
            <a:br>
              <a:rPr lang="en-US" b="0" i="0" u="none" strike="noStrike" dirty="0">
                <a:solidFill>
                  <a:schemeClr val="tx1"/>
                </a:solidFill>
                <a:effectLst/>
              </a:rPr>
            </a:br>
            <a:r>
              <a:rPr lang="en-US" b="0" i="1" u="none" strike="noStrike" dirty="0">
                <a:solidFill>
                  <a:schemeClr val="tx1"/>
                </a:solidFill>
                <a:effectLst/>
              </a:rPr>
              <a:t>eBird: An online database of bird distribution and abundance.</a:t>
            </a:r>
            <a:br>
              <a:rPr lang="en-US" b="0" i="0" u="none" strike="noStrike" dirty="0">
                <a:solidFill>
                  <a:schemeClr val="tx1"/>
                </a:solidFill>
                <a:effectLst/>
              </a:rPr>
            </a:br>
            <a:r>
              <a:rPr lang="en-US" b="0" i="0" u="none" strike="noStrike" dirty="0">
                <a:solidFill>
                  <a:schemeClr val="tx1"/>
                </a:solidFill>
                <a:effectLst/>
                <a:hlinkClick r:id="rId2"/>
              </a:rPr>
              <a:t>https://ebird.org</a:t>
            </a: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 </a:t>
            </a:r>
          </a:p>
          <a:p>
            <a:pPr marL="114300" indent="0">
              <a:buNone/>
            </a:pPr>
            <a:r>
              <a:rPr lang="en-US" dirty="0" err="1">
                <a:solidFill>
                  <a:schemeClr val="tx1"/>
                </a:solidFill>
              </a:rPr>
              <a:t>Gediz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Deltası’ndaki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Büyük</a:t>
            </a:r>
            <a:r>
              <a:rPr lang="en-US" dirty="0">
                <a:solidFill>
                  <a:schemeClr val="tx1"/>
                </a:solidFill>
              </a:rPr>
              <a:t> Flamingo (</a:t>
            </a:r>
            <a:r>
              <a:rPr lang="en-US" i="1" dirty="0">
                <a:solidFill>
                  <a:schemeClr val="tx1"/>
                </a:solidFill>
              </a:rPr>
              <a:t>Phoenicopterus roseus</a:t>
            </a:r>
            <a:r>
              <a:rPr lang="en-US" dirty="0">
                <a:solidFill>
                  <a:schemeClr val="tx1"/>
                </a:solidFill>
              </a:rPr>
              <a:t>) </a:t>
            </a:r>
            <a:r>
              <a:rPr lang="en-US" dirty="0" err="1">
                <a:solidFill>
                  <a:schemeClr val="tx1"/>
                </a:solidFill>
              </a:rPr>
              <a:t>ve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Tepeli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Dalmaçyalı</a:t>
            </a:r>
            <a:r>
              <a:rPr lang="en-US" dirty="0">
                <a:solidFill>
                  <a:schemeClr val="tx1"/>
                </a:solidFill>
              </a:rPr>
              <a:t>) </a:t>
            </a:r>
            <a:r>
              <a:rPr lang="en-US" dirty="0" err="1">
                <a:solidFill>
                  <a:schemeClr val="tx1"/>
                </a:solidFill>
              </a:rPr>
              <a:t>Pelikan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i="1" dirty="0" err="1">
                <a:solidFill>
                  <a:schemeClr val="tx1"/>
                </a:solidFill>
              </a:rPr>
              <a:t>Pelecanus</a:t>
            </a:r>
            <a:r>
              <a:rPr lang="en-US" i="1" dirty="0">
                <a:solidFill>
                  <a:schemeClr val="tx1"/>
                </a:solidFill>
              </a:rPr>
              <a:t> crispus</a:t>
            </a:r>
            <a:r>
              <a:rPr lang="en-US" dirty="0">
                <a:solidFill>
                  <a:schemeClr val="tx1"/>
                </a:solidFill>
              </a:rPr>
              <a:t>) </a:t>
            </a:r>
            <a:r>
              <a:rPr lang="en-US" dirty="0" err="1">
                <a:solidFill>
                  <a:schemeClr val="tx1"/>
                </a:solidFill>
              </a:rPr>
              <a:t>konum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gözlem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sıklığı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dağılım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verileri</a:t>
            </a:r>
            <a:r>
              <a:rPr lang="en-US" dirty="0">
                <a:solidFill>
                  <a:schemeClr val="tx1"/>
                </a:solidFill>
              </a:rPr>
              <a:t> eBird </a:t>
            </a:r>
            <a:r>
              <a:rPr lang="en-US" dirty="0" err="1">
                <a:solidFill>
                  <a:schemeClr val="tx1"/>
                </a:solidFill>
              </a:rPr>
              <a:t>platformundan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derlenmiştir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68008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78</Words>
  <Application>Microsoft Macintosh PowerPoint</Application>
  <PresentationFormat>On-screen Show (16:9)</PresentationFormat>
  <Paragraphs>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Times New Roman</vt:lpstr>
      <vt:lpstr>Simple Light</vt:lpstr>
      <vt:lpstr>PowerPoint Presentation</vt:lpstr>
      <vt:lpstr>PowerPoint Presentation</vt:lpstr>
      <vt:lpstr>Büyük Flamingo</vt:lpstr>
      <vt:lpstr>PowerPoint Presentation</vt:lpstr>
      <vt:lpstr>PowerPoint Presentation</vt:lpstr>
      <vt:lpstr>Tepeli (Dalmaçyalı) Pelikan</vt:lpstr>
      <vt:lpstr>PowerPoint Presentation</vt:lpstr>
      <vt:lpstr>PowerPoint Presentation</vt:lpstr>
      <vt:lpstr>Kaynakça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Happy_Unicorn Starmugas</cp:lastModifiedBy>
  <cp:revision>4</cp:revision>
  <dcterms:modified xsi:type="dcterms:W3CDTF">2025-12-17T18:11:41Z</dcterms:modified>
</cp:coreProperties>
</file>